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5"/>
  </p:sldMasterIdLst>
  <p:sldIdLst>
    <p:sldId id="256" r:id="rId6"/>
    <p:sldId id="257" r:id="rId7"/>
    <p:sldId id="260" r:id="rId8"/>
    <p:sldId id="258" r:id="rId9"/>
    <p:sldId id="259" r:id="rId10"/>
    <p:sldId id="262" r:id="rId11"/>
    <p:sldId id="263" r:id="rId12"/>
    <p:sldId id="264" r:id="rId13"/>
    <p:sldId id="265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5381DB-3003-4F88-85FB-C8CD1BDCCB9A}" v="33" dt="2022-11-07T14:37:22.904"/>
    <p1510:client id="{FBC73447-B3E6-4725-9DE8-3CC47C9AF7E5}" v="111" dt="2022-11-07T12:59:13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28442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5977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890730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22024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900872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78734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13517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8280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3566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49868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4420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09111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63264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89949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44651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96015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40299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EEC5A5A-C34E-462D-A18F-97AFFCCC6197}" type="datetimeFigureOut">
              <a:rPr lang="en-NL" smtClean="0"/>
              <a:t>11/07/2022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AEC89D8-36C3-40BD-BBB3-9AD7F891C9F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96585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0AB0E88-40C3-4006-A246-6110D4122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3802" y="3942609"/>
            <a:ext cx="9512136" cy="2196934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TEAM -  6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G. Aishwarya -2021SP93074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Sharadhi-2021SP93034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Pragti Singh-2021SP93061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Pratyush Sinha-2021SP93070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Mohit M-2021SP93069</a:t>
            </a:r>
          </a:p>
          <a:p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A9850E-D6B0-404E-B0A9-742DA2404952}"/>
              </a:ext>
            </a:extLst>
          </p:cNvPr>
          <p:cNvSpPr txBox="1"/>
          <p:nvPr/>
        </p:nvSpPr>
        <p:spPr>
          <a:xfrm>
            <a:off x="3123210" y="1496291"/>
            <a:ext cx="71133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200" b="1">
                <a:latin typeface="Times New Roman" panose="02020603050405020304" pitchFamily="18" charset="0"/>
                <a:cs typeface="Times New Roman" panose="02020603050405020304" pitchFamily="18" charset="0"/>
              </a:rPr>
              <a:t>CROSS PLATFORM                                                                      APPLICATION  </a:t>
            </a:r>
          </a:p>
          <a:p>
            <a:pPr algn="ctr"/>
            <a:r>
              <a:rPr lang="en-US" sz="4200" b="1">
                <a:latin typeface="Times New Roman" panose="02020603050405020304" pitchFamily="18" charset="0"/>
                <a:cs typeface="Times New Roman" panose="02020603050405020304" pitchFamily="18" charset="0"/>
              </a:rPr>
              <a:t>DEVELOPMENT</a:t>
            </a:r>
            <a:endParaRPr lang="en-IN" sz="4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252391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0B8FB-211A-4558-A1E7-67A38F54F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428" y="2799607"/>
            <a:ext cx="10018713" cy="1752599"/>
          </a:xfrm>
        </p:spPr>
        <p:txBody>
          <a:bodyPr>
            <a:normAutofit/>
          </a:bodyPr>
          <a:lstStyle/>
          <a:p>
            <a:r>
              <a:rPr lang="en-US" sz="5000" b="1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5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361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E3899-A5F0-4F47-80A7-71ADC748D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914400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IDEA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6EE638-7C24-43C3-9263-D0455820DAEA}"/>
              </a:ext>
            </a:extLst>
          </p:cNvPr>
          <p:cNvSpPr txBox="1"/>
          <p:nvPr/>
        </p:nvSpPr>
        <p:spPr>
          <a:xfrm>
            <a:off x="1484311" y="1591294"/>
            <a:ext cx="10018713" cy="34778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300" b="0" i="0">
              <a:solidFill>
                <a:srgbClr val="2424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Can I read the news only of the categories that I want to be constantly updated of</a:t>
            </a:r>
            <a:r>
              <a:rPr lang="en-US" sz="2300">
                <a:solidFill>
                  <a:srgbClr val="242424"/>
                </a:solidFill>
                <a:latin typeface="Times New Roman"/>
                <a:cs typeface="Times New Roman"/>
              </a:rPr>
              <a:t>,</a:t>
            </a: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 but I am </a:t>
            </a:r>
            <a:r>
              <a:rPr lang="en-US" sz="2300">
                <a:solidFill>
                  <a:srgbClr val="242424"/>
                </a:solidFill>
                <a:latin typeface="Times New Roman"/>
                <a:cs typeface="Times New Roman"/>
              </a:rPr>
              <a:t>tired</a:t>
            </a: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 of scrolling through all the news to reach/get a news I am interested in????</a:t>
            </a:r>
            <a:endParaRPr lang="en-US">
              <a:solidFill>
                <a:srgbClr val="242424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>
              <a:solidFill>
                <a:srgbClr val="2424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>
              <a:solidFill>
                <a:srgbClr val="2424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Yes</a:t>
            </a:r>
            <a:r>
              <a:rPr lang="en-US" sz="2300">
                <a:solidFill>
                  <a:srgbClr val="242424"/>
                </a:solidFill>
                <a:latin typeface="Times New Roman"/>
                <a:cs typeface="Times New Roman"/>
              </a:rPr>
              <a:t>,</a:t>
            </a: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 a solution to this is "Dope Scoop" is the </a:t>
            </a:r>
            <a:r>
              <a:rPr lang="en-US" sz="2300">
                <a:solidFill>
                  <a:srgbClr val="242424"/>
                </a:solidFill>
                <a:latin typeface="Times New Roman"/>
                <a:cs typeface="Times New Roman"/>
              </a:rPr>
              <a:t>go-to</a:t>
            </a: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 app which</a:t>
            </a:r>
          </a:p>
          <a:p>
            <a:r>
              <a:rPr lang="en-US" sz="2300">
                <a:solidFill>
                  <a:srgbClr val="242424"/>
                </a:solidFill>
                <a:latin typeface="Times New Roman"/>
                <a:cs typeface="Times New Roman"/>
              </a:rPr>
              <a:t>    </a:t>
            </a: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 gives you the news based on the </a:t>
            </a:r>
            <a:r>
              <a:rPr lang="en-US" sz="2300">
                <a:solidFill>
                  <a:srgbClr val="242424"/>
                </a:solidFill>
                <a:latin typeface="Times New Roman"/>
                <a:cs typeface="Times New Roman"/>
              </a:rPr>
              <a:t>categories </a:t>
            </a: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you are interested</a:t>
            </a:r>
            <a:r>
              <a:rPr lang="en-US" sz="2300">
                <a:solidFill>
                  <a:srgbClr val="242424"/>
                </a:solidFill>
                <a:latin typeface="Times New Roman"/>
                <a:cs typeface="Times New Roman"/>
              </a:rPr>
              <a:t> </a:t>
            </a:r>
            <a:endParaRPr lang="en-US" sz="2300" b="0" i="0">
              <a:solidFill>
                <a:srgbClr val="2424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300" b="0" i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to avoid constant scrolling and get  updates from the source </a:t>
            </a:r>
          </a:p>
          <a:p>
            <a:r>
              <a:rPr lang="en-US" sz="2300">
                <a:solidFill>
                  <a:srgbClr val="242424"/>
                </a:solidFill>
                <a:latin typeface="Times New Roman"/>
                <a:cs typeface="Times New Roman"/>
              </a:rPr>
              <a:t>    </a:t>
            </a: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 you trust in via </a:t>
            </a:r>
            <a:r>
              <a:rPr lang="en-US" sz="2300">
                <a:solidFill>
                  <a:srgbClr val="242424"/>
                </a:solidFill>
                <a:latin typeface="Times New Roman"/>
                <a:cs typeface="Times New Roman"/>
              </a:rPr>
              <a:t>verified</a:t>
            </a:r>
            <a:r>
              <a:rPr lang="en-US" sz="2300" b="0" i="0">
                <a:solidFill>
                  <a:srgbClr val="242424"/>
                </a:solidFill>
                <a:effectLst/>
                <a:latin typeface="Times New Roman"/>
                <a:cs typeface="Times New Roman"/>
              </a:rPr>
              <a:t> channels.</a:t>
            </a:r>
            <a:endParaRPr lang="en-IN" sz="2300">
              <a:latin typeface="Times New Roman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DE18B5-6C49-4A83-9D34-D9370C0F5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9496" y="3230089"/>
            <a:ext cx="2476627" cy="260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6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FF245-A2C2-432B-8247-26E0E4A71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27565-6DD8-4439-960E-3574F7AB8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 news feed based on selected sources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Saving articles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 news based on categories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Search for topics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Sharing articles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28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066F8-6C1E-46A5-AAA4-E22AF2730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-95003"/>
            <a:ext cx="10018713" cy="771897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48768C-AF3F-4814-8909-99D394F0F57C}"/>
              </a:ext>
            </a:extLst>
          </p:cNvPr>
          <p:cNvSpPr txBox="1"/>
          <p:nvPr/>
        </p:nvSpPr>
        <p:spPr>
          <a:xfrm>
            <a:off x="1484311" y="535900"/>
            <a:ext cx="10390910" cy="57861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/>
                <a:cs typeface="Times New Roman"/>
              </a:rPr>
              <a:t>FLUTTER</a:t>
            </a:r>
            <a:r>
              <a:rPr lang="en-US" sz="2200" dirty="0">
                <a:latin typeface="Times New Roman"/>
                <a:cs typeface="Times New Roman"/>
              </a:rPr>
              <a:t> :   Flutter is an open-source mobile UI framework created by Google which allows us to develop cross platform applications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/>
                <a:cs typeface="Times New Roman"/>
              </a:rPr>
              <a:t>FIREBASE</a:t>
            </a:r>
            <a:r>
              <a:rPr lang="en-US" sz="2200" dirty="0">
                <a:latin typeface="Times New Roman"/>
                <a:cs typeface="Times New Roman"/>
              </a:rPr>
              <a:t>:    </a:t>
            </a:r>
            <a:r>
              <a:rPr lang="en-US" sz="2200" i="0" dirty="0">
                <a:effectLst/>
                <a:latin typeface="Times New Roman"/>
                <a:cs typeface="Times New Roman"/>
              </a:rPr>
              <a:t>Firebas</a:t>
            </a:r>
            <a:r>
              <a:rPr lang="en-US" sz="2200" dirty="0">
                <a:latin typeface="Times New Roman"/>
                <a:cs typeface="Times New Roman"/>
              </a:rPr>
              <a:t>e</a:t>
            </a:r>
            <a:r>
              <a:rPr lang="en-US" sz="2200" b="0" i="0" dirty="0">
                <a:effectLst/>
                <a:latin typeface="Times New Roman"/>
                <a:cs typeface="Times New Roman"/>
              </a:rPr>
              <a:t> is a set of hosting services for any type of application (Android, iOS, </a:t>
            </a:r>
            <a:r>
              <a:rPr lang="en-US" sz="2200" dirty="0">
                <a:latin typeface="Times New Roman"/>
                <a:cs typeface="Times New Roman"/>
              </a:rPr>
              <a:t>JavaScript</a:t>
            </a:r>
            <a:r>
              <a:rPr lang="en-US" sz="2200" b="0" i="0" dirty="0">
                <a:effectLst/>
                <a:latin typeface="Times New Roman"/>
                <a:cs typeface="Times New Roman"/>
              </a:rPr>
              <a:t>, Node.js, Java, Unity, PHP, C++..). It</a:t>
            </a:r>
            <a:r>
              <a:rPr lang="en-US" sz="2200" dirty="0">
                <a:latin typeface="Times New Roman"/>
                <a:cs typeface="Times New Roman"/>
              </a:rPr>
              <a:t> is a platform developed by Google for creating mobile and web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latin typeface="Times New Roman"/>
                <a:cs typeface="Times New Roman"/>
              </a:rPr>
              <a:t>GOOGLE SIGN IN</a:t>
            </a:r>
            <a:r>
              <a:rPr lang="en-IN" sz="2200" dirty="0">
                <a:latin typeface="Times New Roman"/>
                <a:cs typeface="Times New Roman"/>
              </a:rPr>
              <a:t>:  </a:t>
            </a:r>
            <a:r>
              <a:rPr lang="en-US" sz="2200" i="0" dirty="0">
                <a:effectLst/>
                <a:latin typeface="Times New Roman"/>
                <a:cs typeface="Times New Roman"/>
              </a:rPr>
              <a:t>Flutter</a:t>
            </a:r>
            <a:r>
              <a:rPr lang="en-US" sz="2200" b="0" i="0" dirty="0">
                <a:effectLst/>
                <a:latin typeface="Times New Roman"/>
                <a:cs typeface="Times New Roman"/>
              </a:rPr>
              <a:t> plugin for </a:t>
            </a:r>
            <a:r>
              <a:rPr lang="en-US" sz="2200" i="0" dirty="0">
                <a:effectLst/>
                <a:latin typeface="Times New Roman"/>
                <a:cs typeface="Times New Roman"/>
              </a:rPr>
              <a:t>Google Sign-In</a:t>
            </a:r>
            <a:r>
              <a:rPr lang="en-US" sz="2200" b="0" i="0" dirty="0">
                <a:effectLst/>
                <a:latin typeface="Times New Roman"/>
                <a:cs typeface="Times New Roman"/>
              </a:rPr>
              <a:t>, a secure authentication system for </a:t>
            </a:r>
            <a:r>
              <a:rPr lang="en-US" sz="2200" i="0" dirty="0">
                <a:effectLst/>
                <a:latin typeface="Times New Roman"/>
                <a:cs typeface="Times New Roman"/>
              </a:rPr>
              <a:t>signing</a:t>
            </a:r>
            <a:r>
              <a:rPr lang="en-US" sz="2200" b="0" i="0" dirty="0">
                <a:effectLst/>
                <a:latin typeface="Times New Roman"/>
                <a:cs typeface="Times New Roman"/>
              </a:rPr>
              <a:t> in with a </a:t>
            </a:r>
            <a:r>
              <a:rPr lang="en-US" sz="2200" i="0" dirty="0">
                <a:effectLst/>
                <a:latin typeface="Times New Roman"/>
                <a:cs typeface="Times New Roman"/>
              </a:rPr>
              <a:t>Google</a:t>
            </a:r>
            <a:r>
              <a:rPr lang="en-US" sz="2200" b="0" i="0" dirty="0">
                <a:effectLst/>
                <a:latin typeface="Times New Roman"/>
                <a:cs typeface="Times New Roman"/>
              </a:rPr>
              <a:t> account on Android and </a:t>
            </a:r>
            <a:r>
              <a:rPr lang="en-US" sz="2200" dirty="0">
                <a:latin typeface="Times New Roman"/>
                <a:cs typeface="Times New Roman"/>
              </a:rPr>
              <a:t>iOS</a:t>
            </a:r>
            <a:r>
              <a:rPr lang="en-US" sz="2200" b="0" i="0" dirty="0">
                <a:effectLst/>
                <a:latin typeface="Times New Roman"/>
                <a:cs typeface="Times New Roman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FLUTTER WEBVIEW DESIGN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sz="2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Plugin</a:t>
            </a: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that allows </a:t>
            </a:r>
            <a:r>
              <a:rPr lang="en-US" sz="2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Flutter </a:t>
            </a: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communicate with a native </a:t>
            </a:r>
            <a:r>
              <a:rPr lang="en-US" sz="2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WebView</a:t>
            </a: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News API</a:t>
            </a: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  </a:t>
            </a:r>
            <a:r>
              <a:rPr lang="en-US" sz="2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News API </a:t>
            </a: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a simple, easy-to-use REST API that returns JSON search results for current and historic news articles published by over 80,000 worldwide sources.</a:t>
            </a:r>
          </a:p>
        </p:txBody>
      </p:sp>
    </p:spTree>
    <p:extLst>
      <p:ext uri="{BB962C8B-B14F-4D97-AF65-F5344CB8AC3E}">
        <p14:creationId xmlns:p14="http://schemas.microsoft.com/office/powerpoint/2010/main" val="918121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679F9-878F-4616-AF62-43F5743CC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642" y="0"/>
            <a:ext cx="10018713" cy="1752599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MOCK UI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77A978D-74BC-4569-95C1-4A1EC8207D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738" y="1285293"/>
            <a:ext cx="3301885" cy="4670909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F4D1AC3-E83F-422B-B60B-ECD6D9BA03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481" y="1285293"/>
            <a:ext cx="3301884" cy="467090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0BFF0F7-8B9E-4CA5-AEF0-B75EF71242A2}"/>
              </a:ext>
            </a:extLst>
          </p:cNvPr>
          <p:cNvSpPr txBox="1"/>
          <p:nvPr/>
        </p:nvSpPr>
        <p:spPr>
          <a:xfrm>
            <a:off x="1615408" y="6029523"/>
            <a:ext cx="425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(1)- Welcome page or the Landing page</a:t>
            </a:r>
            <a:endParaRPr lang="en-I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52E5E65-C8F9-414E-B2A4-8E305E11FFC3}"/>
              </a:ext>
            </a:extLst>
          </p:cNvPr>
          <p:cNvSpPr txBox="1"/>
          <p:nvPr/>
        </p:nvSpPr>
        <p:spPr>
          <a:xfrm>
            <a:off x="6736702" y="6029523"/>
            <a:ext cx="4775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(2)- When User clicks on the category button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4515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E817C2E-3A51-4766-B371-17517EB09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227" y="1170992"/>
            <a:ext cx="3452927" cy="48845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D01908F-E089-4845-B49F-52C96A1E6AD6}"/>
              </a:ext>
            </a:extLst>
          </p:cNvPr>
          <p:cNvSpPr txBox="1"/>
          <p:nvPr/>
        </p:nvSpPr>
        <p:spPr>
          <a:xfrm>
            <a:off x="4215105" y="331857"/>
            <a:ext cx="609755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4000" b="1" i="0" u="none" strike="noStrike" kern="1200" cap="none" spc="0" normalizeH="0" baseline="0" noProof="0" dirty="0">
                <a:ln w="3175" cmpd="sng"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MOCK UI(Continued…)</a:t>
            </a:r>
            <a:endParaRPr lang="en-IN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9D8AB8D-4003-4B86-82D4-332D4CE4AE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351" y="1170992"/>
            <a:ext cx="3452927" cy="48845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CE2EB70-A2B2-4B21-AFA6-DB0EAC4D5667}"/>
              </a:ext>
            </a:extLst>
          </p:cNvPr>
          <p:cNvSpPr txBox="1"/>
          <p:nvPr/>
        </p:nvSpPr>
        <p:spPr>
          <a:xfrm>
            <a:off x="1428412" y="6046237"/>
            <a:ext cx="4870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(3)- When User clicks on the Channel Button</a:t>
            </a:r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E76AE-C089-40D3-ABEE-01825DCF170B}"/>
              </a:ext>
            </a:extLst>
          </p:cNvPr>
          <p:cNvSpPr txBox="1"/>
          <p:nvPr/>
        </p:nvSpPr>
        <p:spPr>
          <a:xfrm>
            <a:off x="6713806" y="6055567"/>
            <a:ext cx="4617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(4) - When User clicks on Search Icon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5637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7D01908F-E089-4845-B49F-52C96A1E6AD6}"/>
              </a:ext>
            </a:extLst>
          </p:cNvPr>
          <p:cNvSpPr txBox="1"/>
          <p:nvPr/>
        </p:nvSpPr>
        <p:spPr>
          <a:xfrm>
            <a:off x="4215105" y="331857"/>
            <a:ext cx="609755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4000" b="1" i="0" u="none" strike="noStrike" kern="1200" cap="none" spc="0" normalizeH="0" baseline="0" noProof="0" dirty="0">
                <a:ln w="3175" cmpd="sng"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MOCK UI(Continued…)</a:t>
            </a:r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E2EB70-A2B2-4B21-AFA6-DB0EAC4D5667}"/>
              </a:ext>
            </a:extLst>
          </p:cNvPr>
          <p:cNvSpPr txBox="1"/>
          <p:nvPr/>
        </p:nvSpPr>
        <p:spPr>
          <a:xfrm>
            <a:off x="1645727" y="5764979"/>
            <a:ext cx="5702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(5) - When User clicks on the Required </a:t>
            </a:r>
          </a:p>
          <a:p>
            <a:r>
              <a:rPr lang="en-US" dirty="0"/>
              <a:t>                                category</a:t>
            </a:r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E76AE-C089-40D3-ABEE-01825DCF170B}"/>
              </a:ext>
            </a:extLst>
          </p:cNvPr>
          <p:cNvSpPr txBox="1"/>
          <p:nvPr/>
        </p:nvSpPr>
        <p:spPr>
          <a:xfrm>
            <a:off x="6096000" y="5764979"/>
            <a:ext cx="5449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(6) - When User clicks on the Required </a:t>
            </a:r>
          </a:p>
          <a:p>
            <a:r>
              <a:rPr lang="en-US" dirty="0"/>
              <a:t>                                    Channel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FAFF88-2C2B-4C8A-8FBF-C568F0820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257" y="1231641"/>
            <a:ext cx="3204636" cy="4533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48EC8D-A230-4D19-9879-7E69859F91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813" y="1231642"/>
            <a:ext cx="3204637" cy="453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768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7D01908F-E089-4845-B49F-52C96A1E6AD6}"/>
              </a:ext>
            </a:extLst>
          </p:cNvPr>
          <p:cNvSpPr txBox="1"/>
          <p:nvPr/>
        </p:nvSpPr>
        <p:spPr>
          <a:xfrm>
            <a:off x="3219061" y="331857"/>
            <a:ext cx="609755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4000" b="1" i="0" u="none" strike="noStrike" kern="1200" cap="none" spc="0" normalizeH="0" baseline="0" noProof="0" dirty="0">
                <a:ln w="3175" cmpd="sng"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MOCK UI(Continued…)</a:t>
            </a:r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E2EB70-A2B2-4B21-AFA6-DB0EAC4D5667}"/>
              </a:ext>
            </a:extLst>
          </p:cNvPr>
          <p:cNvSpPr txBox="1"/>
          <p:nvPr/>
        </p:nvSpPr>
        <p:spPr>
          <a:xfrm>
            <a:off x="2827177" y="6195527"/>
            <a:ext cx="6410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(7) - When User Clicks on the save icon to see the saved articles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FDA19A-D098-4CDC-969F-94D58A233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837" y="1135731"/>
            <a:ext cx="3508937" cy="496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53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7D01908F-E089-4845-B49F-52C96A1E6AD6}"/>
              </a:ext>
            </a:extLst>
          </p:cNvPr>
          <p:cNvSpPr txBox="1"/>
          <p:nvPr/>
        </p:nvSpPr>
        <p:spPr>
          <a:xfrm>
            <a:off x="3397073" y="331857"/>
            <a:ext cx="609755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4000" b="1" i="0" u="none" strike="noStrike" kern="1200" cap="none" spc="0" normalizeH="0" baseline="0" noProof="0" dirty="0">
                <a:ln w="3175" cmpd="sng"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MOCK UI(Continued…)</a:t>
            </a:r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E76AE-C089-40D3-ABEE-01825DCF170B}"/>
              </a:ext>
            </a:extLst>
          </p:cNvPr>
          <p:cNvSpPr txBox="1"/>
          <p:nvPr/>
        </p:nvSpPr>
        <p:spPr>
          <a:xfrm>
            <a:off x="5241520" y="6195527"/>
            <a:ext cx="1908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Video Demo</a:t>
            </a:r>
            <a:endParaRPr lang="en-IN" dirty="0"/>
          </a:p>
        </p:txBody>
      </p:sp>
      <p:pic>
        <p:nvPicPr>
          <p:cNvPr id="4" name="Dope">
            <a:hlinkClick r:id="" action="ppaction://media"/>
            <a:extLst>
              <a:ext uri="{FF2B5EF4-FFF2-40B4-BE49-F238E27FC236}">
                <a16:creationId xmlns:a16="http://schemas.microsoft.com/office/drawing/2014/main" id="{FDDE095B-F74B-459F-80B5-D76A67B5A1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41947" y="1135731"/>
            <a:ext cx="3507987" cy="496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7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TemplafyFormConfiguration><![CDATA[{"formFields":[],"formDataEntries":[]}]]></TemplafyFormConfiguration>
</file>

<file path=customXml/item2.xml><?xml version="1.0" encoding="utf-8"?>
<TemplafySlideFormConfiguration><![CDATA[{"formFields":[],"formDataEntries":[]}]]></TemplafySlideFormConfiguration>
</file>

<file path=customXml/item3.xml><?xml version="1.0" encoding="utf-8"?>
<TemplafySlideTemplateConfiguration><![CDATA[{"slideVersion":1,"isValidatorEnabled":false,"isLocked":false,"elementsMetadata":[],"slideId":"637924315346077163","enableDocumentContentUpdater":false,"version":"2.0"}]]></TemplafySlideTemplateConfiguration>
</file>

<file path=customXml/item4.xml><?xml version="1.0" encoding="utf-8"?>
<TemplafyTemplateConfiguration><![CDATA[{"elementsMetadata":[],"transformationConfigurations":[],"templateName":"blankpresentation","templateDescription":"","enableDocumentContentUpdater":false,"version":"2.0"}]]></TemplafyTemplateConfiguration>
</file>

<file path=customXml/itemProps1.xml><?xml version="1.0" encoding="utf-8"?>
<ds:datastoreItem xmlns:ds="http://schemas.openxmlformats.org/officeDocument/2006/customXml" ds:itemID="{21E4BB68-DBE0-4174-BF38-A8F24AA97E06}">
  <ds:schemaRefs/>
</ds:datastoreItem>
</file>

<file path=customXml/itemProps2.xml><?xml version="1.0" encoding="utf-8"?>
<ds:datastoreItem xmlns:ds="http://schemas.openxmlformats.org/officeDocument/2006/customXml" ds:itemID="{B7907530-0CC5-4229-9EFB-458F577AA3A6}">
  <ds:schemaRefs/>
</ds:datastoreItem>
</file>

<file path=customXml/itemProps3.xml><?xml version="1.0" encoding="utf-8"?>
<ds:datastoreItem xmlns:ds="http://schemas.openxmlformats.org/officeDocument/2006/customXml" ds:itemID="{DAEC0FB5-7FB8-4E5D-836C-D6122B8C2BC6}">
  <ds:schemaRefs/>
</ds:datastoreItem>
</file>

<file path=customXml/itemProps4.xml><?xml version="1.0" encoding="utf-8"?>
<ds:datastoreItem xmlns:ds="http://schemas.openxmlformats.org/officeDocument/2006/customXml" ds:itemID="{1E5C1412-4B31-4EB2-BCFB-90DC85E0549F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0</TotalTime>
  <Words>380</Words>
  <Application>Microsoft Office PowerPoint</Application>
  <PresentationFormat>Widescreen</PresentationFormat>
  <Paragraphs>50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Corbel</vt:lpstr>
      <vt:lpstr>Times New Roman</vt:lpstr>
      <vt:lpstr>Parallax</vt:lpstr>
      <vt:lpstr>PowerPoint Presentation</vt:lpstr>
      <vt:lpstr>PROJECT IDEA</vt:lpstr>
      <vt:lpstr>FEATURES</vt:lpstr>
      <vt:lpstr>TECH STACK</vt:lpstr>
      <vt:lpstr>MOCK UI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., Sharadhi</cp:lastModifiedBy>
  <cp:revision>3</cp:revision>
  <dcterms:created xsi:type="dcterms:W3CDTF">2022-11-07T12:04:19Z</dcterms:created>
  <dcterms:modified xsi:type="dcterms:W3CDTF">2022-11-07T17:44:25Z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fyTimeStamp">
    <vt:lpwstr>2022-07-03T07:52:14</vt:lpwstr>
  </property>
  <property fmtid="{D5CDD505-2E9C-101B-9397-08002B2CF9AE}" pid="3" name="TemplafyTenantId">
    <vt:lpwstr>sap</vt:lpwstr>
  </property>
  <property fmtid="{D5CDD505-2E9C-101B-9397-08002B2CF9AE}" pid="4" name="TemplafyTemplateId">
    <vt:lpwstr>637492538442071560</vt:lpwstr>
  </property>
  <property fmtid="{D5CDD505-2E9C-101B-9397-08002B2CF9AE}" pid="5" name="TemplafyUserProfileId">
    <vt:lpwstr>637708275426522275</vt:lpwstr>
  </property>
  <property fmtid="{D5CDD505-2E9C-101B-9397-08002B2CF9AE}" pid="6" name="TemplafyLanguageCode">
    <vt:lpwstr>en-US</vt:lpwstr>
  </property>
  <property fmtid="{D5CDD505-2E9C-101B-9397-08002B2CF9AE}" pid="7" name="TemplafyFromBlank">
    <vt:bool>true</vt:bool>
  </property>
</Properties>
</file>